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1F133E-303D-4623-B7F2-A3188474BED5}" type="datetimeFigureOut">
              <a:rPr lang="en-IN" smtClean="0"/>
              <a:t>23-12-2024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04734-48D6-4D5F-8554-777D208BF1E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2388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5637-A911-4E36-BD13-47EAD9E2A4BE}" type="datetime1">
              <a:rPr lang="en-IN" smtClean="0"/>
              <a:t>23-12-2024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Technical Session of ASSET 2025 held at IIT Guwahati, 2-4 Jan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4501-82FD-43DB-95E3-2E6FE2C4EB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9365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11810-B0EF-4D6B-9D1E-A37426E2BEDE}" type="datetime1">
              <a:rPr lang="en-IN" smtClean="0"/>
              <a:t>23-12-2024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Technical Session of ASSET 2025 held at IIT Guwahati, 2-4 Jan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4501-82FD-43DB-95E3-2E6FE2C4EB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1379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1FF2-43D1-4337-AA20-F5D2AF1C3F53}" type="datetime1">
              <a:rPr lang="en-IN" smtClean="0"/>
              <a:t>23-12-2024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Technical Session of ASSET 2025 held at IIT Guwahati, 2-4 Jan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4501-82FD-43DB-95E3-2E6FE2C4EB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662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246F1-DC88-49A8-8ECB-CFB1D2F40C50}" type="datetime1">
              <a:rPr lang="en-IN" smtClean="0"/>
              <a:t>23-12-2024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Technical Session of ASSET 2025 held at IIT Guwahati, 2-4 Jan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4501-82FD-43DB-95E3-2E6FE2C4EB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3293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6E980-FBF3-4196-8839-27813BA2E355}" type="datetime1">
              <a:rPr lang="en-IN" smtClean="0"/>
              <a:t>23-12-2024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Technical Session of ASSET 2025 held at IIT Guwahati, 2-4 Jan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4501-82FD-43DB-95E3-2E6FE2C4EB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1876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F3555-5AAC-410E-A7FC-2F476649FAE3}" type="datetime1">
              <a:rPr lang="en-IN" smtClean="0"/>
              <a:t>23-12-2024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Technical Session of ASSET 2025 held at IIT Guwahati, 2-4 Jan 2025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4501-82FD-43DB-95E3-2E6FE2C4EB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46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F507-27D3-4A5D-93C5-DA6B18FAB43C}" type="datetime1">
              <a:rPr lang="en-IN" smtClean="0"/>
              <a:t>23-12-2024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Technical Session of ASSET 2025 held at IIT Guwahati, 2-4 Jan 2025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4501-82FD-43DB-95E3-2E6FE2C4EB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1111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0185-4141-44EF-8235-DA42A8204E9D}" type="datetime1">
              <a:rPr lang="en-IN" smtClean="0"/>
              <a:t>23-12-2024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Technical Session of ASSET 2025 held at IIT Guwahati, 2-4 Jan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4501-82FD-43DB-95E3-2E6FE2C4EB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3861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656E7-3C44-4F2D-A66D-61A8ED9CE63D}" type="datetime1">
              <a:rPr lang="en-IN" smtClean="0"/>
              <a:t>23-12-2024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Technical Session of ASSET 2025 held at IIT Guwahati, 2-4 Jan 2025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4501-82FD-43DB-95E3-2E6FE2C4EB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4222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E07C5-0F2C-4B97-AC28-1002D2BD732D}" type="datetime1">
              <a:rPr lang="en-IN" smtClean="0"/>
              <a:t>23-12-2024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Technical Session of ASSET 2025 held at IIT Guwahati, 2-4 Jan 2025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4501-82FD-43DB-95E3-2E6FE2C4EB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084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B6498-22E6-4E85-9366-C8D840AAA5FE}" type="datetime1">
              <a:rPr lang="en-IN" smtClean="0"/>
              <a:t>23-12-2024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Technical Session of ASSET 2025 held at IIT Guwahati, 2-4 Jan 2025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4501-82FD-43DB-95E3-2E6FE2C4EB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4168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034B8-04B5-4B3C-909B-6DB08B01E4DC}" type="datetime1">
              <a:rPr lang="en-IN" smtClean="0"/>
              <a:t>23-12-2024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/>
              <a:t>Technical Session of ASSET 2025 held at IIT Guwahati, 2-4 Jan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F4501-82FD-43DB-95E3-2E6FE2C4EB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2432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EDCD9-40C6-450C-8DE7-615388427F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799" y="2208005"/>
            <a:ext cx="7772400" cy="23876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Title of Oral Presentation</a:t>
            </a:r>
            <a:r>
              <a:rPr lang="en-US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/>
            </a:r>
            <a:br>
              <a:rPr lang="en-US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642D93-9A88-4DD1-8644-413E823C96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9" y="4739176"/>
            <a:ext cx="6858000" cy="1655762"/>
          </a:xfrm>
        </p:spPr>
        <p:txBody>
          <a:bodyPr/>
          <a:lstStyle/>
          <a:p>
            <a:r>
              <a:rPr lang="en-IN" dirty="0"/>
              <a:t>Presented by:</a:t>
            </a:r>
          </a:p>
          <a:p>
            <a:r>
              <a:rPr lang="en-IN" dirty="0"/>
              <a:t>Name of Presenter</a:t>
            </a:r>
          </a:p>
          <a:p>
            <a:r>
              <a:rPr lang="en-IN" dirty="0"/>
              <a:t>Institute/Organization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F1CD7B0-C895-4741-A3BB-99C0120A8D60}"/>
              </a:ext>
            </a:extLst>
          </p:cNvPr>
          <p:cNvSpPr/>
          <p:nvPr/>
        </p:nvSpPr>
        <p:spPr>
          <a:xfrm>
            <a:off x="351693" y="285226"/>
            <a:ext cx="2136398" cy="5919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>
                <a:solidFill>
                  <a:schemeClr val="tx1"/>
                </a:solidFill>
              </a:rPr>
              <a:t>Theme I / II / III:……………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221245-5441-4C09-A8E8-13DBFEEE03DB}"/>
              </a:ext>
            </a:extLst>
          </p:cNvPr>
          <p:cNvSpPr/>
          <p:nvPr/>
        </p:nvSpPr>
        <p:spPr>
          <a:xfrm>
            <a:off x="6682419" y="285226"/>
            <a:ext cx="2109888" cy="5744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>
                <a:solidFill>
                  <a:schemeClr val="tx1"/>
                </a:solidFill>
              </a:rPr>
              <a:t>Paper ID:…………………………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2BE75E1-0940-423C-B0E2-F6CAA642E0F7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661" y="162450"/>
            <a:ext cx="2426677" cy="8373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AB9D882-6009-4979-9836-1D7B474E212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5507" y="1057542"/>
            <a:ext cx="1096800" cy="108126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F508986-1B6D-438E-A35A-EB2474A6124A}"/>
              </a:ext>
            </a:extLst>
          </p:cNvPr>
          <p:cNvSpPr/>
          <p:nvPr/>
        </p:nvSpPr>
        <p:spPr>
          <a:xfrm>
            <a:off x="351693" y="1054954"/>
            <a:ext cx="1096799" cy="10812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050" dirty="0">
                <a:solidFill>
                  <a:schemeClr val="tx1"/>
                </a:solidFill>
              </a:rPr>
              <a:t>Logo of your Institute/</a:t>
            </a:r>
          </a:p>
          <a:p>
            <a:pPr algn="ctr"/>
            <a:r>
              <a:rPr lang="en-IN" sz="1050" dirty="0">
                <a:solidFill>
                  <a:schemeClr val="tx1"/>
                </a:solidFill>
              </a:rPr>
              <a:t>Organization here</a:t>
            </a:r>
          </a:p>
        </p:txBody>
      </p:sp>
    </p:spTree>
    <p:extLst>
      <p:ext uri="{BB962C8B-B14F-4D97-AF65-F5344CB8AC3E}">
        <p14:creationId xmlns:p14="http://schemas.microsoft.com/office/powerpoint/2010/main" val="99090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9ED75-B803-4DFB-8B88-FDF7E286D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2679" y="640719"/>
            <a:ext cx="6449198" cy="694227"/>
          </a:xfrm>
        </p:spPr>
        <p:txBody>
          <a:bodyPr>
            <a:normAutofit/>
          </a:bodyPr>
          <a:lstStyle/>
          <a:p>
            <a:pPr algn="ctr"/>
            <a:r>
              <a:rPr lang="en-IN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Title of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1C103-02AF-4FFD-91BF-E9771FCA6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077" y="1383323"/>
            <a:ext cx="8608402" cy="4793640"/>
          </a:xfrm>
        </p:spPr>
        <p:txBody>
          <a:bodyPr/>
          <a:lstStyle/>
          <a:p>
            <a:r>
              <a:rPr lang="en-IN" dirty="0"/>
              <a:t>Maximum no. of slides is </a:t>
            </a:r>
            <a:r>
              <a:rPr lang="en-IN" dirty="0" smtClean="0"/>
              <a:t>8 </a:t>
            </a:r>
            <a:r>
              <a:rPr lang="en-IN" dirty="0"/>
              <a:t>(excluding cover &amp; end)</a:t>
            </a:r>
          </a:p>
          <a:p>
            <a:r>
              <a:rPr lang="en-IN" dirty="0"/>
              <a:t>Maximum presentation time </a:t>
            </a:r>
            <a:r>
              <a:rPr lang="en-IN"/>
              <a:t>is </a:t>
            </a:r>
            <a:r>
              <a:rPr lang="en-IN" smtClean="0"/>
              <a:t>10 </a:t>
            </a:r>
            <a:r>
              <a:rPr lang="en-IN" dirty="0"/>
              <a:t>minutes.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C257E-DE93-4114-B994-29C6287C1A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4557" y="6347071"/>
            <a:ext cx="2057400" cy="365125"/>
          </a:xfrm>
        </p:spPr>
        <p:txBody>
          <a:bodyPr/>
          <a:lstStyle/>
          <a:p>
            <a:fld id="{A6D25914-65B3-4CCD-971A-28A8D9A77270}" type="datetime1">
              <a:rPr lang="en-IN" smtClean="0">
                <a:solidFill>
                  <a:schemeClr val="tx1"/>
                </a:solidFill>
              </a:rPr>
              <a:t>23-12-2024</a:t>
            </a:fld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7397B-52E6-40CB-9BE3-59446F860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99921" y="6356351"/>
            <a:ext cx="4544158" cy="365125"/>
          </a:xfrm>
        </p:spPr>
        <p:txBody>
          <a:bodyPr/>
          <a:lstStyle/>
          <a:p>
            <a:r>
              <a:rPr lang="en-IN" dirty="0">
                <a:solidFill>
                  <a:schemeClr val="tx1"/>
                </a:solidFill>
              </a:rPr>
              <a:t>Technical Session of ASSET 2025 held at IIT Guwahati, 2-4 Jan 2025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8F41A5-60EC-4E91-9C25-E5278B397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44079" y="6356351"/>
            <a:ext cx="2057400" cy="365125"/>
          </a:xfrm>
        </p:spPr>
        <p:txBody>
          <a:bodyPr/>
          <a:lstStyle/>
          <a:p>
            <a:fld id="{BE9F4501-82FD-43DB-95E3-2E6FE2C4EB61}" type="slidenum">
              <a:rPr lang="en-IN" smtClean="0">
                <a:solidFill>
                  <a:schemeClr val="tx1"/>
                </a:solidFill>
              </a:rPr>
              <a:t>2</a:t>
            </a:fld>
            <a:endParaRPr lang="en-IN" dirty="0">
              <a:solidFill>
                <a:schemeClr val="tx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C51E90-9B4D-442D-AAE0-18E01503BC64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253" y="73756"/>
            <a:ext cx="1799493" cy="51858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8857759-12BB-4FEA-8D89-290D83542473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852" y="93999"/>
            <a:ext cx="842470" cy="83053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D659476-FA8A-4FA8-9DD5-068402356B44}"/>
              </a:ext>
            </a:extLst>
          </p:cNvPr>
          <p:cNvSpPr/>
          <p:nvPr/>
        </p:nvSpPr>
        <p:spPr>
          <a:xfrm>
            <a:off x="124557" y="93999"/>
            <a:ext cx="842470" cy="8305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050" dirty="0">
                <a:solidFill>
                  <a:schemeClr val="tx1"/>
                </a:solidFill>
              </a:rPr>
              <a:t>Logo of your Institute/</a:t>
            </a:r>
          </a:p>
          <a:p>
            <a:pPr algn="ctr"/>
            <a:r>
              <a:rPr lang="en-IN" sz="1050" dirty="0">
                <a:solidFill>
                  <a:schemeClr val="tx1"/>
                </a:solidFill>
              </a:rPr>
              <a:t>Organization here</a:t>
            </a:r>
          </a:p>
        </p:txBody>
      </p:sp>
    </p:spTree>
    <p:extLst>
      <p:ext uri="{BB962C8B-B14F-4D97-AF65-F5344CB8AC3E}">
        <p14:creationId xmlns:p14="http://schemas.microsoft.com/office/powerpoint/2010/main" val="2016574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73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Title of Oral Presentation </vt:lpstr>
      <vt:lpstr>Title of Slide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Debarshi Baruah</dc:creator>
  <cp:lastModifiedBy>Pranjal</cp:lastModifiedBy>
  <cp:revision>5</cp:revision>
  <dcterms:created xsi:type="dcterms:W3CDTF">2024-11-13T12:24:03Z</dcterms:created>
  <dcterms:modified xsi:type="dcterms:W3CDTF">2024-12-23T10:39:26Z</dcterms:modified>
</cp:coreProperties>
</file>